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za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4T21:33:26.22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5E72-9FA4-47DF-A936-AA6B65EE0884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28FF4-2D43-4564-996C-59C23780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0D81-AD74-4D04-8A5C-E2172B8EC168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18C58-6307-4C96-A56C-3DC9E40D4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489A2-C697-4A74-BE65-CCF6A39969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64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489A2-C697-4A74-BE65-CCF6A39969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88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489A2-C697-4A74-BE65-CCF6A39969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30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489A2-C697-4A74-BE65-CCF6A39969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19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489A2-C697-4A74-BE65-CCF6A39969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11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76200" y="2362200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AB5FBD-7954-4D75-98D0-0827F6F1BE11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829118-AC8B-4C29-BB91-BDDBB6FE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2971800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002060"/>
                </a:solidFill>
                <a:latin typeface="BenSenHandwriting" pitchFamily="2" charset="0"/>
                <a:cs typeface="BenSenHandwriting" pitchFamily="2" charset="0"/>
              </a:rPr>
              <a:t>স্বাগতম</a:t>
            </a:r>
            <a:endParaRPr lang="en-US" sz="9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954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479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611469"/>
            <a:ext cx="899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e¨vLv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 ?</a:t>
            </a:r>
            <a:endParaRPr lang="bn-BD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522" y="1114961"/>
            <a:ext cx="912142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Kg© 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cÎ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t 03</a:t>
            </a:r>
            <a:endParaRPr lang="en-US" sz="8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022937"/>
            <a:ext cx="904522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`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jxq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KvR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mgq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08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wgwbU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65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56101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mgvavb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56" y="2368292"/>
            <a:ext cx="9124244" cy="34778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ÿwZKviK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cÖvMÖvg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| KZ¸‡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4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mUv‡K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B›Uvi‡b‡U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Qwo‡q</a:t>
            </a:r>
            <a:r>
              <a:rPr lang="en-US" sz="44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†`q|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Bnv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dvB‡ji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weNœ</a:t>
            </a:r>
            <a:r>
              <a:rPr lang="en-US" sz="4400" dirty="0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NUvq</a:t>
            </a:r>
            <a:r>
              <a:rPr lang="en-US" sz="44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39553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524000"/>
            <a:ext cx="9144000" cy="532453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Melissa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mvBevi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Avµgb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K‡iÑ</a:t>
            </a:r>
            <a:endParaRPr lang="en-US" sz="3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(K) 1988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	(L) 1990mv‡j </a:t>
            </a:r>
          </a:p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(M) 1999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	(N) 1977mv‡j</a:t>
            </a:r>
          </a:p>
          <a:p>
            <a:r>
              <a:rPr lang="en-US" sz="3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Dt</a:t>
            </a:r>
            <a:r>
              <a:rPr lang="en-US" sz="3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(M) 1999 </a:t>
            </a:r>
            <a:r>
              <a:rPr lang="en-US" sz="340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mv‡j</a:t>
            </a:r>
            <a:endParaRPr lang="en-US" sz="3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2|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n¨vwKs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(K) GK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(L) `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(M)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(N)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3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Dt</a:t>
            </a:r>
            <a:r>
              <a:rPr lang="en-US" sz="3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(L) `</a:t>
            </a:r>
            <a:r>
              <a:rPr lang="en-US" sz="3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3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B›Uvi‡b‡U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n¨vwKs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(K) ˆ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(L) 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A‰bwZK</a:t>
            </a:r>
            <a:r>
              <a:rPr lang="en-US" sz="3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(M) ‡hŠw³K   (N) m¤§</a:t>
            </a:r>
            <a:r>
              <a:rPr lang="en-US" sz="3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v‡bi</a:t>
            </a:r>
            <a:endParaRPr lang="en-US" sz="3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Dt</a:t>
            </a:r>
            <a:r>
              <a:rPr lang="en-US" sz="3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(L) </a:t>
            </a:r>
            <a:r>
              <a:rPr lang="en-US" sz="3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A‰bwZK</a:t>
            </a:r>
            <a:endParaRPr lang="en-US" sz="3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0561"/>
            <a:ext cx="9144000" cy="132343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8000" dirty="0">
              <a:solidFill>
                <a:srgbClr val="FF33CC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39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1648361"/>
            <a:ext cx="91440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vwoi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87450"/>
            <a:ext cx="9144000" cy="144655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n¨vwKs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A‰bwZK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413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67" y="4998184"/>
            <a:ext cx="8729133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10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0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0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57400"/>
            <a:ext cx="6449702" cy="2843212"/>
          </a:xfrm>
          <a:prstGeom prst="rect">
            <a:avLst/>
          </a:prstGeom>
        </p:spPr>
      </p:pic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3200400" cy="19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90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76200" y="3124200"/>
            <a:ext cx="4191000" cy="3505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BenSenHandwriting" pitchFamily="2" charset="0"/>
                <a:cs typeface="BenSenHandwriting" pitchFamily="2" charset="0"/>
              </a:rPr>
              <a:t>মোঃ আসাদুল আজাদ </a:t>
            </a:r>
            <a:endParaRPr lang="bn-BD" sz="2400" dirty="0" smtClean="0">
              <a:solidFill>
                <a:schemeClr val="accent2">
                  <a:lumMod val="75000"/>
                </a:schemeClr>
              </a:solidFill>
              <a:latin typeface="BenSenHandwriting" pitchFamily="2" charset="0"/>
              <a:cs typeface="BenSenHandwriting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BenSenHandwriting" pitchFamily="2" charset="0"/>
                <a:cs typeface="BenSenHandwriting" pitchFamily="2" charset="0"/>
              </a:rPr>
              <a:t>সিনিয়র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BenSenHandwriting" pitchFamily="2" charset="0"/>
                <a:cs typeface="BenSenHandwriting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BenSenHandwriting" pitchFamily="2" charset="0"/>
                <a:cs typeface="BenSenHandwriting" pitchFamily="2" charset="0"/>
              </a:rPr>
              <a:t>কালুয়ার চর কুদ্দুসিয়া দ্বিমুখী দাখিল মাদরাসা </a:t>
            </a:r>
            <a:endParaRPr lang="bn-BD" sz="2400" dirty="0" smtClean="0">
              <a:solidFill>
                <a:schemeClr val="accent2">
                  <a:lumMod val="75000"/>
                </a:schemeClr>
              </a:solidFill>
              <a:latin typeface="BenSenHandwriting" pitchFamily="2" charset="0"/>
              <a:cs typeface="BenSenHandwriting" pitchFamily="2" charset="0"/>
            </a:endParaRPr>
          </a:p>
          <a:p>
            <a:pPr algn="ctr"/>
            <a:r>
              <a:rPr lang="bn-IN" sz="2400" dirty="0" smtClean="0">
                <a:latin typeface="BenSenHandwriting" pitchFamily="2" charset="0"/>
                <a:cs typeface="BenSenHandwriting" pitchFamily="2" charset="0"/>
              </a:rPr>
              <a:t>রাজার হাট, কুড়িগ্রাম। </a:t>
            </a:r>
            <a:endParaRPr lang="bn-BD" sz="2400" dirty="0" smtClean="0">
              <a:latin typeface="BenSenHandwriting" pitchFamily="2" charset="0"/>
              <a:cs typeface="BenSenHandwriting" pitchFamily="2" charset="0"/>
            </a:endParaRPr>
          </a:p>
          <a:p>
            <a:pPr algn="ctr"/>
            <a:r>
              <a:rPr lang="bn-BD" sz="2400" dirty="0" smtClean="0">
                <a:latin typeface="BenSenHandwriting" pitchFamily="2" charset="0"/>
                <a:cs typeface="BenSenHandwriting" pitchFamily="2" charset="0"/>
              </a:rPr>
              <a:t>মোবা</a:t>
            </a:r>
            <a:r>
              <a:rPr lang="en-US" sz="2400" dirty="0" smtClean="0">
                <a:latin typeface="BenSenHandwriting" pitchFamily="2" charset="0"/>
                <a:cs typeface="BenSenHandwriting" pitchFamily="2" charset="0"/>
              </a:rPr>
              <a:t>-</a:t>
            </a:r>
            <a:r>
              <a:rPr lang="bn-IN" sz="2400" dirty="0" smtClean="0">
                <a:latin typeface="BenSenHandwriting" pitchFamily="2" charset="0"/>
                <a:cs typeface="BenSenHandwriting" pitchFamily="2" charset="0"/>
              </a:rPr>
              <a:t>০১৭১৪৮৬১৮২৫</a:t>
            </a:r>
            <a:endParaRPr lang="en-US" sz="4800" dirty="0" smtClean="0">
              <a:latin typeface="BenSenHandwriting" pitchFamily="2" charset="0"/>
              <a:cs typeface="BenSenHandwriting" pitchFamily="2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ashadul123azad@gmail.com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9600" y="3124200"/>
            <a:ext cx="4572000" cy="3581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welqt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Z_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I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hvMv‡hvM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cÖhyyw³</a:t>
            </a: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mßg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Z…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- ‰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cøRvwiRg</a:t>
            </a:r>
            <a:endParaRPr lang="en-US" sz="3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gqt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40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609600"/>
            <a:ext cx="35052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Ma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000"/>
            <a:ext cx="2057400" cy="2602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Image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0029"/>
            <a:ext cx="4038600" cy="35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folder\Image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30703" y="1288438"/>
            <a:ext cx="3550172" cy="45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9622" y="5589558"/>
            <a:ext cx="365477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I‡qe</a:t>
            </a:r>
            <a:r>
              <a:rPr lang="en-US" sz="4400" b="1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44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cR</a:t>
            </a:r>
            <a:endParaRPr lang="en-US" sz="4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488" y="5646003"/>
            <a:ext cx="3366911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A‰bwZK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KvR</a:t>
            </a:r>
            <a:endParaRPr lang="en-US" sz="4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44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†`L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955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2514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AvR‡Ki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Av‡jvP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welq</a:t>
            </a:r>
            <a:endParaRPr lang="en-US" sz="800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91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‰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bwZKZv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I ‡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cøRvwiRg</a:t>
            </a:r>
            <a:endParaRPr lang="en-US" sz="72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76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889" y="381000"/>
            <a:ext cx="73504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SutonnyMJ" pitchFamily="2" charset="0"/>
                <a:cs typeface="NikoshBAN" pitchFamily="2" charset="0"/>
              </a:rPr>
              <a:t>wkLbdj</a:t>
            </a:r>
            <a:endParaRPr lang="en-US" sz="72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76014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ˆ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bwZKZv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n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vwKs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wK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38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‡µ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wWU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800" dirty="0" smtClean="0">
              <a:solidFill>
                <a:srgbClr val="FF0000"/>
              </a:solidFill>
              <a:latin typeface="NikoshBAN" pitchFamily="2" charset="0"/>
              <a:cs typeface="SutonnyMJ" pitchFamily="2" charset="0"/>
            </a:endParaRPr>
          </a:p>
          <a:p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4| †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cøRvwiRg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vL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38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5|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wKfv‡e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fvBivm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Øviv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ÿwZ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n‡Z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  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cv‡i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vL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v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3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758315"/>
            <a:ext cx="533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53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0" y="3406422"/>
            <a:ext cx="9084735" cy="3231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n¨vwKs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21" y="2505670"/>
            <a:ext cx="910448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03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8902"/>
            <a:ext cx="9144000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3399"/>
                </a:solidFill>
                <a:latin typeface="SutonnyMJ" pitchFamily="2" charset="0"/>
                <a:cs typeface="SutonnyMJ" pitchFamily="2" charset="0"/>
              </a:rPr>
              <a:t>Kg© </a:t>
            </a:r>
            <a:r>
              <a:rPr lang="en-US" sz="9600" dirty="0" err="1" smtClean="0">
                <a:solidFill>
                  <a:srgbClr val="FF33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9600" dirty="0" smtClean="0">
                <a:solidFill>
                  <a:srgbClr val="FF3399"/>
                </a:solidFill>
                <a:latin typeface="SutonnyMJ" pitchFamily="2" charset="0"/>
                <a:cs typeface="SutonnyMJ" pitchFamily="2" charset="0"/>
              </a:rPr>
              <a:t>- 01</a:t>
            </a:r>
            <a:endParaRPr lang="en-US" sz="9600" dirty="0">
              <a:solidFill>
                <a:srgbClr val="FF3399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46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900" y="609600"/>
            <a:ext cx="5588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mgvavb</a:t>
            </a:r>
            <a:r>
              <a:rPr lang="bn-BD" sz="5400" b="1" dirty="0" smtClean="0">
                <a:solidFill>
                  <a:srgbClr val="002060"/>
                </a:solidFill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514600"/>
            <a:ext cx="8991600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mvB‡U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A‰eafv‡e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AbycÖ‡ek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n¨vwKs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AvRKvj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n¨vwKs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n‡”Q|</a:t>
            </a:r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559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111" y="3664565"/>
            <a:ext cx="9144000" cy="243143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†µ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wWU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A‰bwZK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4" y="797004"/>
            <a:ext cx="9138356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Kg©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cÎ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 t 02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07159"/>
            <a:ext cx="912988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05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5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95961"/>
            <a:ext cx="9144000" cy="132343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mgvavb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644" y="3519311"/>
            <a:ext cx="9144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KwWU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B-‡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cvwV‡q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cÖZvibv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0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306</Words>
  <Application>Microsoft Office PowerPoint</Application>
  <PresentationFormat>On-screen Show (4:3)</PresentationFormat>
  <Paragraphs>63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Concourse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¯^vMZg   </dc:title>
  <dc:creator>DAGHS</dc:creator>
  <cp:lastModifiedBy>azad</cp:lastModifiedBy>
  <cp:revision>97</cp:revision>
  <dcterms:created xsi:type="dcterms:W3CDTF">2016-12-26T07:23:43Z</dcterms:created>
  <dcterms:modified xsi:type="dcterms:W3CDTF">2017-10-14T15:38:43Z</dcterms:modified>
</cp:coreProperties>
</file>